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22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0094"/>
              </p:ext>
            </p:extLst>
          </p:nvPr>
        </p:nvGraphicFramePr>
        <p:xfrm>
          <a:off x="304800" y="1222188"/>
          <a:ext cx="11462657" cy="1050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78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294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65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يجهز قطع الملابس التي سيقوم بكيها ويفردها على منضدة بطريقة صحيحة وآمنه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يجهز قطع الملابس للكي على منضدة بطريقه 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425651"/>
            <a:ext cx="830878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قص ولزق مراحل الكي بطريقه مرتبه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0" name="صورة 39">
            <a:extLst>
              <a:ext uri="{FF2B5EF4-FFF2-40B4-BE49-F238E27FC236}">
                <a16:creationId xmlns:a16="http://schemas.microsoft.com/office/drawing/2014/main" id="{D98E28D1-51EA-D8BA-6FF8-697A2C146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602" y="3387592"/>
            <a:ext cx="1970641" cy="2414494"/>
          </a:xfrm>
          <a:prstGeom prst="rect">
            <a:avLst/>
          </a:prstGeom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061A2E33-A20F-7A89-5FB6-FE19A8B8F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2585" y="3387592"/>
            <a:ext cx="2143125" cy="2414494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id="{CAE06CB4-D82F-DB0C-4689-43DC0B41B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491" y="3429001"/>
            <a:ext cx="1797196" cy="2373086"/>
          </a:xfrm>
          <a:prstGeom prst="rect">
            <a:avLst/>
          </a:prstGeom>
        </p:spPr>
      </p:pic>
      <p:pic>
        <p:nvPicPr>
          <p:cNvPr id="43" name="صورة 42">
            <a:extLst>
              <a:ext uri="{FF2B5EF4-FFF2-40B4-BE49-F238E27FC236}">
                <a16:creationId xmlns:a16="http://schemas.microsoft.com/office/drawing/2014/main" id="{67136E83-0165-6F2D-0B6C-D0C0933EA8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8921" y="3387592"/>
            <a:ext cx="1970641" cy="2414494"/>
          </a:xfrm>
          <a:prstGeom prst="rect">
            <a:avLst/>
          </a:prstGeom>
        </p:spPr>
      </p:pic>
      <p:pic>
        <p:nvPicPr>
          <p:cNvPr id="44" name="صورة 43">
            <a:extLst>
              <a:ext uri="{FF2B5EF4-FFF2-40B4-BE49-F238E27FC236}">
                <a16:creationId xmlns:a16="http://schemas.microsoft.com/office/drawing/2014/main" id="{F418A1BA-88A4-5F98-B183-8D6415379D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9511" y="3387592"/>
            <a:ext cx="2143125" cy="2414494"/>
          </a:xfrm>
          <a:prstGeom prst="rect">
            <a:avLst/>
          </a:prstGeom>
        </p:spPr>
      </p:pic>
      <p:sp>
        <p:nvSpPr>
          <p:cNvPr id="5" name="Arc 4"/>
          <p:cNvSpPr/>
          <p:nvPr/>
        </p:nvSpPr>
        <p:spPr>
          <a:xfrm>
            <a:off x="10454054" y="5926015"/>
            <a:ext cx="61546" cy="615462"/>
          </a:xfrm>
          <a:prstGeom prst="arc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85110" y="5692951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6741" y="580208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9226" y="5752769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60397" y="5802086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169359" y="5643634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64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26</cp:revision>
  <dcterms:created xsi:type="dcterms:W3CDTF">2024-07-04T06:51:15Z</dcterms:created>
  <dcterms:modified xsi:type="dcterms:W3CDTF">2024-11-07T06:40:02Z</dcterms:modified>
</cp:coreProperties>
</file>